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8C0010-2356-44CF-ADE8-70C35823E162}" v="318" dt="2026-04-19T08:34:39.6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2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7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ktor Bartoň" userId="4e098eab6bb8bfbb" providerId="LiveId" clId="{77147DB1-56AF-4AE8-B8D7-EF159AE7EDEA}"/>
    <pc:docChg chg="custSel addSld modSld">
      <pc:chgData name="Viktor Bartoň" userId="4e098eab6bb8bfbb" providerId="LiveId" clId="{77147DB1-56AF-4AE8-B8D7-EF159AE7EDEA}" dt="2026-04-19T08:34:39.645" v="1050" actId="20577"/>
      <pc:docMkLst>
        <pc:docMk/>
      </pc:docMkLst>
      <pc:sldChg chg="modSp mod">
        <pc:chgData name="Viktor Bartoň" userId="4e098eab6bb8bfbb" providerId="LiveId" clId="{77147DB1-56AF-4AE8-B8D7-EF159AE7EDEA}" dt="2026-04-18T05:51:26.716" v="0" actId="20577"/>
        <pc:sldMkLst>
          <pc:docMk/>
          <pc:sldMk cId="992676743" sldId="256"/>
        </pc:sldMkLst>
        <pc:spChg chg="mod">
          <ac:chgData name="Viktor Bartoň" userId="4e098eab6bb8bfbb" providerId="LiveId" clId="{77147DB1-56AF-4AE8-B8D7-EF159AE7EDEA}" dt="2026-04-18T05:51:26.716" v="0" actId="20577"/>
          <ac:spMkLst>
            <pc:docMk/>
            <pc:sldMk cId="992676743" sldId="256"/>
            <ac:spMk id="4" creationId="{CAE424EE-19BF-7CB3-C42F-7B5452243FCE}"/>
          </ac:spMkLst>
        </pc:spChg>
      </pc:sldChg>
      <pc:sldChg chg="addSp delSp modSp mod">
        <pc:chgData name="Viktor Bartoň" userId="4e098eab6bb8bfbb" providerId="LiveId" clId="{77147DB1-56AF-4AE8-B8D7-EF159AE7EDEA}" dt="2026-04-19T05:10:02.433" v="43" actId="1037"/>
        <pc:sldMkLst>
          <pc:docMk/>
          <pc:sldMk cId="1926045927" sldId="257"/>
        </pc:sldMkLst>
        <pc:spChg chg="del mod">
          <ac:chgData name="Viktor Bartoň" userId="4e098eab6bb8bfbb" providerId="LiveId" clId="{77147DB1-56AF-4AE8-B8D7-EF159AE7EDEA}" dt="2026-04-19T05:08:22.435" v="30" actId="478"/>
          <ac:spMkLst>
            <pc:docMk/>
            <pc:sldMk cId="1926045927" sldId="257"/>
            <ac:spMk id="2" creationId="{AEE9F1EB-2B4E-4E4C-19FC-CE4A6C14C0FD}"/>
          </ac:spMkLst>
        </pc:spChg>
        <pc:spChg chg="add del">
          <ac:chgData name="Viktor Bartoň" userId="4e098eab6bb8bfbb" providerId="LiveId" clId="{77147DB1-56AF-4AE8-B8D7-EF159AE7EDEA}" dt="2026-04-19T05:08:22.435" v="30" actId="478"/>
          <ac:spMkLst>
            <pc:docMk/>
            <pc:sldMk cId="1926045927" sldId="257"/>
            <ac:spMk id="5" creationId="{5F7CAA60-765C-5AA7-B006-DFFBCCA71E51}"/>
          </ac:spMkLst>
        </pc:spChg>
        <pc:spChg chg="add mod">
          <ac:chgData name="Viktor Bartoň" userId="4e098eab6bb8bfbb" providerId="LiveId" clId="{77147DB1-56AF-4AE8-B8D7-EF159AE7EDEA}" dt="2026-04-19T05:09:50.868" v="37" actId="1076"/>
          <ac:spMkLst>
            <pc:docMk/>
            <pc:sldMk cId="1926045927" sldId="257"/>
            <ac:spMk id="6" creationId="{5E5BA2EA-FA06-BDD1-8C78-EB36EE54FF72}"/>
          </ac:spMkLst>
        </pc:spChg>
        <pc:picChg chg="mod">
          <ac:chgData name="Viktor Bartoň" userId="4e098eab6bb8bfbb" providerId="LiveId" clId="{77147DB1-56AF-4AE8-B8D7-EF159AE7EDEA}" dt="2026-04-19T05:10:02.433" v="43" actId="1037"/>
          <ac:picMkLst>
            <pc:docMk/>
            <pc:sldMk cId="1926045927" sldId="257"/>
            <ac:picMk id="2050" creationId="{03BDE2E3-54C5-D3C7-CF7E-4D84528F7F9F}"/>
          </ac:picMkLst>
        </pc:picChg>
      </pc:sldChg>
      <pc:sldChg chg="addSp delSp modSp mod">
        <pc:chgData name="Viktor Bartoň" userId="4e098eab6bb8bfbb" providerId="LiveId" clId="{77147DB1-56AF-4AE8-B8D7-EF159AE7EDEA}" dt="2026-04-19T08:34:39.645" v="1050" actId="20577"/>
        <pc:sldMkLst>
          <pc:docMk/>
          <pc:sldMk cId="4098050021" sldId="258"/>
        </pc:sldMkLst>
        <pc:spChg chg="add mod">
          <ac:chgData name="Viktor Bartoň" userId="4e098eab6bb8bfbb" providerId="LiveId" clId="{77147DB1-56AF-4AE8-B8D7-EF159AE7EDEA}" dt="2026-04-19T04:59:20.102" v="3" actId="255"/>
          <ac:spMkLst>
            <pc:docMk/>
            <pc:sldMk cId="4098050021" sldId="258"/>
            <ac:spMk id="3" creationId="{AF72589F-876E-7A58-14E7-3AC62FA47A1D}"/>
          </ac:spMkLst>
        </pc:spChg>
        <pc:spChg chg="add mod">
          <ac:chgData name="Viktor Bartoň" userId="4e098eab6bb8bfbb" providerId="LiveId" clId="{77147DB1-56AF-4AE8-B8D7-EF159AE7EDEA}" dt="2026-04-19T08:34:39.645" v="1050" actId="20577"/>
          <ac:spMkLst>
            <pc:docMk/>
            <pc:sldMk cId="4098050021" sldId="258"/>
            <ac:spMk id="5" creationId="{C075C6FD-40C9-D6B4-D918-764DB9C81322}"/>
          </ac:spMkLst>
        </pc:spChg>
        <pc:spChg chg="add del">
          <ac:chgData name="Viktor Bartoň" userId="4e098eab6bb8bfbb" providerId="LiveId" clId="{77147DB1-56AF-4AE8-B8D7-EF159AE7EDEA}" dt="2026-04-19T05:57:39.158" v="563" actId="478"/>
          <ac:spMkLst>
            <pc:docMk/>
            <pc:sldMk cId="4098050021" sldId="258"/>
            <ac:spMk id="7" creationId="{1D86568B-AF24-A7D9-BBE8-8A3F88E709F6}"/>
          </ac:spMkLst>
        </pc:spChg>
        <pc:spChg chg="add mod">
          <ac:chgData name="Viktor Bartoň" userId="4e098eab6bb8bfbb" providerId="LiveId" clId="{77147DB1-56AF-4AE8-B8D7-EF159AE7EDEA}" dt="2026-04-19T05:58:19.885" v="706" actId="1036"/>
          <ac:spMkLst>
            <pc:docMk/>
            <pc:sldMk cId="4098050021" sldId="258"/>
            <ac:spMk id="9" creationId="{36C8B39A-89A1-5359-2650-4C767FECC7E6}"/>
          </ac:spMkLst>
        </pc:spChg>
      </pc:sldChg>
      <pc:sldChg chg="addSp modSp new mod">
        <pc:chgData name="Viktor Bartoň" userId="4e098eab6bb8bfbb" providerId="LiveId" clId="{77147DB1-56AF-4AE8-B8D7-EF159AE7EDEA}" dt="2026-04-19T08:34:09.925" v="1019" actId="20577"/>
        <pc:sldMkLst>
          <pc:docMk/>
          <pc:sldMk cId="1539712219" sldId="259"/>
        </pc:sldMkLst>
        <pc:spChg chg="add mod">
          <ac:chgData name="Viktor Bartoň" userId="4e098eab6bb8bfbb" providerId="LiveId" clId="{77147DB1-56AF-4AE8-B8D7-EF159AE7EDEA}" dt="2026-04-19T05:06:55.212" v="27" actId="122"/>
          <ac:spMkLst>
            <pc:docMk/>
            <pc:sldMk cId="1539712219" sldId="259"/>
            <ac:spMk id="3" creationId="{5D3E07EA-A8B6-F424-F674-9F1BF79B9C55}"/>
          </ac:spMkLst>
        </pc:spChg>
        <pc:spChg chg="add mod">
          <ac:chgData name="Viktor Bartoň" userId="4e098eab6bb8bfbb" providerId="LiveId" clId="{77147DB1-56AF-4AE8-B8D7-EF159AE7EDEA}" dt="2026-04-19T08:34:09.925" v="1019" actId="20577"/>
          <ac:spMkLst>
            <pc:docMk/>
            <pc:sldMk cId="1539712219" sldId="259"/>
            <ac:spMk id="5" creationId="{E6C2001B-AFB3-1F55-C352-D3B04940E0A7}"/>
          </ac:spMkLst>
        </pc:spChg>
        <pc:spChg chg="add mod">
          <ac:chgData name="Viktor Bartoň" userId="4e098eab6bb8bfbb" providerId="LiveId" clId="{77147DB1-56AF-4AE8-B8D7-EF159AE7EDEA}" dt="2026-04-19T05:12:39.996" v="61" actId="1035"/>
          <ac:spMkLst>
            <pc:docMk/>
            <pc:sldMk cId="1539712219" sldId="259"/>
            <ac:spMk id="7" creationId="{A27C19E7-8359-3515-DAD6-831011BFD79E}"/>
          </ac:spMkLst>
        </pc:spChg>
        <pc:spChg chg="add mod">
          <ac:chgData name="Viktor Bartoň" userId="4e098eab6bb8bfbb" providerId="LiveId" clId="{77147DB1-56AF-4AE8-B8D7-EF159AE7EDEA}" dt="2026-04-19T05:59:04.746" v="891" actId="1036"/>
          <ac:spMkLst>
            <pc:docMk/>
            <pc:sldMk cId="1539712219" sldId="259"/>
            <ac:spMk id="9" creationId="{AFFD1184-0F44-12A6-9CEF-FF0BC5358226}"/>
          </ac:spMkLst>
        </pc:spChg>
        <pc:picChg chg="add mod">
          <ac:chgData name="Viktor Bartoň" userId="4e098eab6bb8bfbb" providerId="LiveId" clId="{77147DB1-56AF-4AE8-B8D7-EF159AE7EDEA}" dt="2026-04-19T05:05:22.490" v="19" actId="1076"/>
          <ac:picMkLst>
            <pc:docMk/>
            <pc:sldMk cId="1539712219" sldId="259"/>
            <ac:picMk id="1026" creationId="{AEF7A711-D1CC-E490-1E89-2BFF3D8F3793}"/>
          </ac:picMkLst>
        </pc:picChg>
      </pc:sldChg>
      <pc:sldChg chg="addSp modSp new mod">
        <pc:chgData name="Viktor Bartoň" userId="4e098eab6bb8bfbb" providerId="LiveId" clId="{77147DB1-56AF-4AE8-B8D7-EF159AE7EDEA}" dt="2026-04-19T05:59:19.210" v="893" actId="1076"/>
        <pc:sldMkLst>
          <pc:docMk/>
          <pc:sldMk cId="2086363883" sldId="260"/>
        </pc:sldMkLst>
        <pc:spChg chg="add mod">
          <ac:chgData name="Viktor Bartoň" userId="4e098eab6bb8bfbb" providerId="LiveId" clId="{77147DB1-56AF-4AE8-B8D7-EF159AE7EDEA}" dt="2026-04-19T05:18:01.743" v="110" actId="255"/>
          <ac:spMkLst>
            <pc:docMk/>
            <pc:sldMk cId="2086363883" sldId="260"/>
            <ac:spMk id="2" creationId="{3C92E813-35AA-2420-39C9-026D379183C1}"/>
          </ac:spMkLst>
        </pc:spChg>
        <pc:spChg chg="add mod">
          <ac:chgData name="Viktor Bartoň" userId="4e098eab6bb8bfbb" providerId="LiveId" clId="{77147DB1-56AF-4AE8-B8D7-EF159AE7EDEA}" dt="2026-04-19T05:21:34.865" v="125" actId="20577"/>
          <ac:spMkLst>
            <pc:docMk/>
            <pc:sldMk cId="2086363883" sldId="260"/>
            <ac:spMk id="4" creationId="{A2D4281F-0932-69A5-1286-7C5FCC3CFDDF}"/>
          </ac:spMkLst>
        </pc:spChg>
        <pc:spChg chg="add mod">
          <ac:chgData name="Viktor Bartoň" userId="4e098eab6bb8bfbb" providerId="LiveId" clId="{77147DB1-56AF-4AE8-B8D7-EF159AE7EDEA}" dt="2026-04-19T05:20:53.088" v="124" actId="20577"/>
          <ac:spMkLst>
            <pc:docMk/>
            <pc:sldMk cId="2086363883" sldId="260"/>
            <ac:spMk id="6" creationId="{CF3C56AC-C960-52E7-F98B-047E543391CB}"/>
          </ac:spMkLst>
        </pc:spChg>
        <pc:spChg chg="add mod">
          <ac:chgData name="Viktor Bartoň" userId="4e098eab6bb8bfbb" providerId="LiveId" clId="{77147DB1-56AF-4AE8-B8D7-EF159AE7EDEA}" dt="2026-04-19T05:59:19.210" v="893" actId="1076"/>
          <ac:spMkLst>
            <pc:docMk/>
            <pc:sldMk cId="2086363883" sldId="260"/>
            <ac:spMk id="8" creationId="{0923C83A-6771-2CC1-3896-D6A53542C95C}"/>
          </ac:spMkLst>
        </pc:spChg>
        <pc:picChg chg="add mod">
          <ac:chgData name="Viktor Bartoň" userId="4e098eab6bb8bfbb" providerId="LiveId" clId="{77147DB1-56AF-4AE8-B8D7-EF159AE7EDEA}" dt="2026-04-19T05:20:23.239" v="121" actId="1076"/>
          <ac:picMkLst>
            <pc:docMk/>
            <pc:sldMk cId="2086363883" sldId="260"/>
            <ac:picMk id="3075" creationId="{BEBDAB05-A74F-736F-C2E8-F15420E8EAB4}"/>
          </ac:picMkLst>
        </pc:picChg>
      </pc:sldChg>
      <pc:sldChg chg="addSp modSp new mod">
        <pc:chgData name="Viktor Bartoň" userId="4e098eab6bb8bfbb" providerId="LiveId" clId="{77147DB1-56AF-4AE8-B8D7-EF159AE7EDEA}" dt="2026-04-19T05:59:35.862" v="902" actId="1037"/>
        <pc:sldMkLst>
          <pc:docMk/>
          <pc:sldMk cId="3279125680" sldId="261"/>
        </pc:sldMkLst>
        <pc:spChg chg="add mod">
          <ac:chgData name="Viktor Bartoň" userId="4e098eab6bb8bfbb" providerId="LiveId" clId="{77147DB1-56AF-4AE8-B8D7-EF159AE7EDEA}" dt="2026-04-19T05:26:29.422" v="249" actId="14100"/>
          <ac:spMkLst>
            <pc:docMk/>
            <pc:sldMk cId="3279125680" sldId="261"/>
            <ac:spMk id="3" creationId="{E9B1E1BA-37CA-5B55-F20C-7D687D547B8B}"/>
          </ac:spMkLst>
        </pc:spChg>
        <pc:spChg chg="add mod">
          <ac:chgData name="Viktor Bartoň" userId="4e098eab6bb8bfbb" providerId="LiveId" clId="{77147DB1-56AF-4AE8-B8D7-EF159AE7EDEA}" dt="2026-04-19T05:28:13.207" v="254" actId="14100"/>
          <ac:spMkLst>
            <pc:docMk/>
            <pc:sldMk cId="3279125680" sldId="261"/>
            <ac:spMk id="5" creationId="{8BF13DDC-9AD0-759F-1C83-8DAFCCF5C334}"/>
          </ac:spMkLst>
        </pc:spChg>
        <pc:spChg chg="add mod">
          <ac:chgData name="Viktor Bartoň" userId="4e098eab6bb8bfbb" providerId="LiveId" clId="{77147DB1-56AF-4AE8-B8D7-EF159AE7EDEA}" dt="2026-04-19T05:28:53.078" v="265" actId="1035"/>
          <ac:spMkLst>
            <pc:docMk/>
            <pc:sldMk cId="3279125680" sldId="261"/>
            <ac:spMk id="7" creationId="{5A5D0840-B2C6-FE1E-5999-6127FF5DD1BB}"/>
          </ac:spMkLst>
        </pc:spChg>
        <pc:spChg chg="add mod">
          <ac:chgData name="Viktor Bartoň" userId="4e098eab6bb8bfbb" providerId="LiveId" clId="{77147DB1-56AF-4AE8-B8D7-EF159AE7EDEA}" dt="2026-04-19T05:29:40.424" v="270" actId="20577"/>
          <ac:spMkLst>
            <pc:docMk/>
            <pc:sldMk cId="3279125680" sldId="261"/>
            <ac:spMk id="9" creationId="{1200B166-39E9-9683-29B0-88259DF683B5}"/>
          </ac:spMkLst>
        </pc:spChg>
        <pc:spChg chg="add mod">
          <ac:chgData name="Viktor Bartoň" userId="4e098eab6bb8bfbb" providerId="LiveId" clId="{77147DB1-56AF-4AE8-B8D7-EF159AE7EDEA}" dt="2026-04-19T05:31:58.306" v="281" actId="20577"/>
          <ac:spMkLst>
            <pc:docMk/>
            <pc:sldMk cId="3279125680" sldId="261"/>
            <ac:spMk id="11" creationId="{90E4CD28-5B1F-5273-5937-9F0F51B91EC9}"/>
          </ac:spMkLst>
        </pc:spChg>
        <pc:spChg chg="add mod">
          <ac:chgData name="Viktor Bartoň" userId="4e098eab6bb8bfbb" providerId="LiveId" clId="{77147DB1-56AF-4AE8-B8D7-EF159AE7EDEA}" dt="2026-04-19T05:59:35.862" v="902" actId="1037"/>
          <ac:spMkLst>
            <pc:docMk/>
            <pc:sldMk cId="3279125680" sldId="261"/>
            <ac:spMk id="13" creationId="{5D4F4CB1-FF8A-DFCF-CB82-ECAF67035E2F}"/>
          </ac:spMkLst>
        </pc:spChg>
        <pc:picChg chg="add mod">
          <ac:chgData name="Viktor Bartoň" userId="4e098eab6bb8bfbb" providerId="LiveId" clId="{77147DB1-56AF-4AE8-B8D7-EF159AE7EDEA}" dt="2026-04-19T05:25:47.215" v="244" actId="1076"/>
          <ac:picMkLst>
            <pc:docMk/>
            <pc:sldMk cId="3279125680" sldId="261"/>
            <ac:picMk id="4098" creationId="{9B69FBB9-4CA3-6B31-6840-8E337BC041DA}"/>
          </ac:picMkLst>
        </pc:picChg>
      </pc:sldChg>
      <pc:sldChg chg="addSp modSp new mod">
        <pc:chgData name="Viktor Bartoň" userId="4e098eab6bb8bfbb" providerId="LiveId" clId="{77147DB1-56AF-4AE8-B8D7-EF159AE7EDEA}" dt="2026-04-19T05:59:51.767" v="918" actId="1036"/>
        <pc:sldMkLst>
          <pc:docMk/>
          <pc:sldMk cId="3870907350" sldId="262"/>
        </pc:sldMkLst>
        <pc:spChg chg="add mod">
          <ac:chgData name="Viktor Bartoň" userId="4e098eab6bb8bfbb" providerId="LiveId" clId="{77147DB1-56AF-4AE8-B8D7-EF159AE7EDEA}" dt="2026-04-19T05:37:01.249" v="317" actId="1076"/>
          <ac:spMkLst>
            <pc:docMk/>
            <pc:sldMk cId="3870907350" sldId="262"/>
            <ac:spMk id="2" creationId="{5633B7F3-E831-1DCB-4C17-C809CCFC5C86}"/>
          </ac:spMkLst>
        </pc:spChg>
        <pc:spChg chg="add mod">
          <ac:chgData name="Viktor Bartoň" userId="4e098eab6bb8bfbb" providerId="LiveId" clId="{77147DB1-56AF-4AE8-B8D7-EF159AE7EDEA}" dt="2026-04-19T05:41:10.900" v="389" actId="20577"/>
          <ac:spMkLst>
            <pc:docMk/>
            <pc:sldMk cId="3870907350" sldId="262"/>
            <ac:spMk id="4" creationId="{6FA4F422-22F0-B792-CE3B-7CEEEF24BD58}"/>
          </ac:spMkLst>
        </pc:spChg>
        <pc:spChg chg="add mod">
          <ac:chgData name="Viktor Bartoň" userId="4e098eab6bb8bfbb" providerId="LiveId" clId="{77147DB1-56AF-4AE8-B8D7-EF159AE7EDEA}" dt="2026-04-19T05:41:17.439" v="390" actId="20577"/>
          <ac:spMkLst>
            <pc:docMk/>
            <pc:sldMk cId="3870907350" sldId="262"/>
            <ac:spMk id="6" creationId="{474F8B95-F6EB-D8AE-D734-B0963D49CAB3}"/>
          </ac:spMkLst>
        </pc:spChg>
        <pc:spChg chg="add mod">
          <ac:chgData name="Viktor Bartoň" userId="4e098eab6bb8bfbb" providerId="LiveId" clId="{77147DB1-56AF-4AE8-B8D7-EF159AE7EDEA}" dt="2026-04-19T05:59:51.767" v="918" actId="1036"/>
          <ac:spMkLst>
            <pc:docMk/>
            <pc:sldMk cId="3870907350" sldId="262"/>
            <ac:spMk id="8" creationId="{7963F9F7-BE61-5741-1D40-A2D439F86A6E}"/>
          </ac:spMkLst>
        </pc:spChg>
        <pc:picChg chg="add mod">
          <ac:chgData name="Viktor Bartoň" userId="4e098eab6bb8bfbb" providerId="LiveId" clId="{77147DB1-56AF-4AE8-B8D7-EF159AE7EDEA}" dt="2026-04-19T05:33:52.647" v="301" actId="1038"/>
          <ac:picMkLst>
            <pc:docMk/>
            <pc:sldMk cId="3870907350" sldId="262"/>
            <ac:picMk id="5122" creationId="{9FE9169E-25A2-B86E-1E4E-534F32499E71}"/>
          </ac:picMkLst>
        </pc:picChg>
      </pc:sldChg>
      <pc:sldChg chg="addSp modSp new mod">
        <pc:chgData name="Viktor Bartoň" userId="4e098eab6bb8bfbb" providerId="LiveId" clId="{77147DB1-56AF-4AE8-B8D7-EF159AE7EDEA}" dt="2026-04-19T06:00:13.262" v="972" actId="1035"/>
        <pc:sldMkLst>
          <pc:docMk/>
          <pc:sldMk cId="4180483489" sldId="263"/>
        </pc:sldMkLst>
        <pc:spChg chg="add mod">
          <ac:chgData name="Viktor Bartoň" userId="4e098eab6bb8bfbb" providerId="LiveId" clId="{77147DB1-56AF-4AE8-B8D7-EF159AE7EDEA}" dt="2026-04-19T05:43:34.865" v="398" actId="14100"/>
          <ac:spMkLst>
            <pc:docMk/>
            <pc:sldMk cId="4180483489" sldId="263"/>
            <ac:spMk id="3" creationId="{1B122967-6DD7-A2E8-6E9C-8E50CCBBA8C7}"/>
          </ac:spMkLst>
        </pc:spChg>
        <pc:spChg chg="add mod">
          <ac:chgData name="Viktor Bartoň" userId="4e098eab6bb8bfbb" providerId="LiveId" clId="{77147DB1-56AF-4AE8-B8D7-EF159AE7EDEA}" dt="2026-04-19T05:44:40.565" v="402" actId="14100"/>
          <ac:spMkLst>
            <pc:docMk/>
            <pc:sldMk cId="4180483489" sldId="263"/>
            <ac:spMk id="5" creationId="{25511128-C4DB-A842-EC73-A0540C9855D3}"/>
          </ac:spMkLst>
        </pc:spChg>
        <pc:spChg chg="add mod">
          <ac:chgData name="Viktor Bartoň" userId="4e098eab6bb8bfbb" providerId="LiveId" clId="{77147DB1-56AF-4AE8-B8D7-EF159AE7EDEA}" dt="2026-04-19T05:46:57.729" v="418" actId="1035"/>
          <ac:spMkLst>
            <pc:docMk/>
            <pc:sldMk cId="4180483489" sldId="263"/>
            <ac:spMk id="7" creationId="{CE234CCB-A6E5-BB54-3FB7-DD72531BE486}"/>
          </ac:spMkLst>
        </pc:spChg>
        <pc:spChg chg="add mod">
          <ac:chgData name="Viktor Bartoň" userId="4e098eab6bb8bfbb" providerId="LiveId" clId="{77147DB1-56AF-4AE8-B8D7-EF159AE7EDEA}" dt="2026-04-19T05:47:40.483" v="437" actId="1036"/>
          <ac:spMkLst>
            <pc:docMk/>
            <pc:sldMk cId="4180483489" sldId="263"/>
            <ac:spMk id="9" creationId="{602D116C-B51D-0EF0-9199-D92719F3C539}"/>
          </ac:spMkLst>
        </pc:spChg>
        <pc:spChg chg="add mod">
          <ac:chgData name="Viktor Bartoň" userId="4e098eab6bb8bfbb" providerId="LiveId" clId="{77147DB1-56AF-4AE8-B8D7-EF159AE7EDEA}" dt="2026-04-19T06:00:13.262" v="972" actId="1035"/>
          <ac:spMkLst>
            <pc:docMk/>
            <pc:sldMk cId="4180483489" sldId="263"/>
            <ac:spMk id="11" creationId="{E6345952-0BDC-02C3-526F-960C50F925A3}"/>
          </ac:spMkLst>
        </pc:spChg>
        <pc:picChg chg="add mod">
          <ac:chgData name="Viktor Bartoň" userId="4e098eab6bb8bfbb" providerId="LiveId" clId="{77147DB1-56AF-4AE8-B8D7-EF159AE7EDEA}" dt="2026-04-19T05:42:45.326" v="393" actId="1076"/>
          <ac:picMkLst>
            <pc:docMk/>
            <pc:sldMk cId="4180483489" sldId="263"/>
            <ac:picMk id="6146" creationId="{4396D296-E5B0-A3D1-DD00-B44DB86C6695}"/>
          </ac:picMkLst>
        </pc:picChg>
      </pc:sldChg>
      <pc:sldChg chg="addSp modSp new mod">
        <pc:chgData name="Viktor Bartoň" userId="4e098eab6bb8bfbb" providerId="LiveId" clId="{77147DB1-56AF-4AE8-B8D7-EF159AE7EDEA}" dt="2026-04-19T06:00:24.984" v="976" actId="1037"/>
        <pc:sldMkLst>
          <pc:docMk/>
          <pc:sldMk cId="263233259" sldId="264"/>
        </pc:sldMkLst>
        <pc:spChg chg="add mod">
          <ac:chgData name="Viktor Bartoň" userId="4e098eab6bb8bfbb" providerId="LiveId" clId="{77147DB1-56AF-4AE8-B8D7-EF159AE7EDEA}" dt="2026-04-19T05:49:44.257" v="445" actId="14100"/>
          <ac:spMkLst>
            <pc:docMk/>
            <pc:sldMk cId="263233259" sldId="264"/>
            <ac:spMk id="2" creationId="{E79C1681-16B0-E5B0-6781-B75A923126E2}"/>
          </ac:spMkLst>
        </pc:spChg>
        <pc:spChg chg="add mod">
          <ac:chgData name="Viktor Bartoň" userId="4e098eab6bb8bfbb" providerId="LiveId" clId="{77147DB1-56AF-4AE8-B8D7-EF159AE7EDEA}" dt="2026-04-19T05:51:35.733" v="464" actId="14100"/>
          <ac:spMkLst>
            <pc:docMk/>
            <pc:sldMk cId="263233259" sldId="264"/>
            <ac:spMk id="4" creationId="{46C55279-56B1-CCBB-046C-F1211F37A7F6}"/>
          </ac:spMkLst>
        </pc:spChg>
        <pc:spChg chg="add mod">
          <ac:chgData name="Viktor Bartoň" userId="4e098eab6bb8bfbb" providerId="LiveId" clId="{77147DB1-56AF-4AE8-B8D7-EF159AE7EDEA}" dt="2026-04-19T05:52:35.687" v="518" actId="14100"/>
          <ac:spMkLst>
            <pc:docMk/>
            <pc:sldMk cId="263233259" sldId="264"/>
            <ac:spMk id="6" creationId="{DB29A222-5088-73F3-499D-CC420835DC5C}"/>
          </ac:spMkLst>
        </pc:spChg>
        <pc:spChg chg="add mod">
          <ac:chgData name="Viktor Bartoň" userId="4e098eab6bb8bfbb" providerId="LiveId" clId="{77147DB1-56AF-4AE8-B8D7-EF159AE7EDEA}" dt="2026-04-19T05:53:26.238" v="561" actId="1035"/>
          <ac:spMkLst>
            <pc:docMk/>
            <pc:sldMk cId="263233259" sldId="264"/>
            <ac:spMk id="8" creationId="{435EEB28-3B7C-AACC-A02D-5E81AA547EE2}"/>
          </ac:spMkLst>
        </pc:spChg>
        <pc:spChg chg="add mod">
          <ac:chgData name="Viktor Bartoň" userId="4e098eab6bb8bfbb" providerId="LiveId" clId="{77147DB1-56AF-4AE8-B8D7-EF159AE7EDEA}" dt="2026-04-19T06:00:24.984" v="976" actId="1037"/>
          <ac:spMkLst>
            <pc:docMk/>
            <pc:sldMk cId="263233259" sldId="264"/>
            <ac:spMk id="10" creationId="{FD7F84D9-822C-FF66-F383-0B598658F6E5}"/>
          </ac:spMkLst>
        </pc:spChg>
        <pc:picChg chg="add mod">
          <ac:chgData name="Viktor Bartoň" userId="4e098eab6bb8bfbb" providerId="LiveId" clId="{77147DB1-56AF-4AE8-B8D7-EF159AE7EDEA}" dt="2026-04-19T05:52:46.360" v="522" actId="1036"/>
          <ac:picMkLst>
            <pc:docMk/>
            <pc:sldMk cId="263233259" sldId="264"/>
            <ac:picMk id="7171" creationId="{2F2A7BAD-14B0-9905-E399-42305D0C5252}"/>
          </ac:picMkLst>
        </pc:picChg>
      </pc:sldChg>
    </pc:docChg>
  </pc:docChgLst>
  <pc:docChgLst>
    <pc:chgData name="Viktor Bartoň" userId="4e098eab6bb8bfbb" providerId="LiveId" clId="{640B2D22-245F-48E5-96AC-E32C6BA69E33}"/>
    <pc:docChg chg="custSel addSld modSld">
      <pc:chgData name="Viktor Bartoň" userId="4e098eab6bb8bfbb" providerId="LiveId" clId="{640B2D22-245F-48E5-96AC-E32C6BA69E33}" dt="2026-04-18T13:11:34.152" v="74" actId="478"/>
      <pc:docMkLst>
        <pc:docMk/>
      </pc:docMkLst>
      <pc:sldChg chg="addSp delSp modSp new mod">
        <pc:chgData name="Viktor Bartoň" userId="4e098eab6bb8bfbb" providerId="LiveId" clId="{640B2D22-245F-48E5-96AC-E32C6BA69E33}" dt="2026-04-18T13:11:34.152" v="74" actId="478"/>
        <pc:sldMkLst>
          <pc:docMk/>
          <pc:sldMk cId="4098050021" sldId="258"/>
        </pc:sldMkLst>
        <pc:spChg chg="add del mod">
          <ac:chgData name="Viktor Bartoň" userId="4e098eab6bb8bfbb" providerId="LiveId" clId="{640B2D22-245F-48E5-96AC-E32C6BA69E33}" dt="2026-04-18T13:07:48.596" v="37" actId="478"/>
          <ac:spMkLst>
            <pc:docMk/>
            <pc:sldMk cId="4098050021" sldId="258"/>
            <ac:spMk id="5" creationId="{02DD59A9-C07B-FAE5-AAF0-A0573A3EACD3}"/>
          </ac:spMkLst>
        </pc:spChg>
        <pc:spChg chg="add del mod">
          <ac:chgData name="Viktor Bartoň" userId="4e098eab6bb8bfbb" providerId="LiveId" clId="{640B2D22-245F-48E5-96AC-E32C6BA69E33}" dt="2026-04-18T13:08:05.232" v="40" actId="478"/>
          <ac:spMkLst>
            <pc:docMk/>
            <pc:sldMk cId="4098050021" sldId="258"/>
            <ac:spMk id="9" creationId="{FD772386-E866-977A-41B8-A28878A58E0D}"/>
          </ac:spMkLst>
        </pc:spChg>
        <pc:spChg chg="add">
          <ac:chgData name="Viktor Bartoň" userId="4e098eab6bb8bfbb" providerId="LiveId" clId="{640B2D22-245F-48E5-96AC-E32C6BA69E33}" dt="2026-04-18T13:07:52.117" v="38" actId="139"/>
          <ac:spMkLst>
            <pc:docMk/>
            <pc:sldMk cId="4098050021" sldId="258"/>
            <ac:spMk id="10" creationId="{2A9042AF-BC28-99B2-1C4C-C84CB981B591}"/>
          </ac:spMkLst>
        </pc:spChg>
        <pc:spChg chg="add del mod">
          <ac:chgData name="Viktor Bartoň" userId="4e098eab6bb8bfbb" providerId="LiveId" clId="{640B2D22-245F-48E5-96AC-E32C6BA69E33}" dt="2026-04-18T13:11:34.152" v="74" actId="478"/>
          <ac:spMkLst>
            <pc:docMk/>
            <pc:sldMk cId="4098050021" sldId="258"/>
            <ac:spMk id="11" creationId="{87E2166B-96A3-8771-B9CD-B8E80DF1CACD}"/>
          </ac:spMkLst>
        </pc:spChg>
        <pc:picChg chg="add mod">
          <ac:chgData name="Viktor Bartoň" userId="4e098eab6bb8bfbb" providerId="LiveId" clId="{640B2D22-245F-48E5-96AC-E32C6BA69E33}" dt="2026-04-18T13:04:38.162" v="7" actId="1076"/>
          <ac:picMkLst>
            <pc:docMk/>
            <pc:sldMk cId="4098050021" sldId="258"/>
            <ac:picMk id="4" creationId="{905113A8-129C-2CAD-D64A-16BFED70051D}"/>
          </ac:picMkLst>
        </pc:picChg>
      </pc:sldChg>
    </pc:docChg>
  </pc:docChgLst>
  <pc:docChgLst>
    <pc:chgData name="Viktor Bartoň" userId="4e098eab6bb8bfbb" providerId="LiveId" clId="{72E93C9B-9CBE-4B26-BC0B-E979101EF608}"/>
    <pc:docChg chg="modSld">
      <pc:chgData name="Viktor Bartoň" userId="4e098eab6bb8bfbb" providerId="LiveId" clId="{72E93C9B-9CBE-4B26-BC0B-E979101EF608}" dt="2026-04-19T19:02:06.790" v="9" actId="20577"/>
      <pc:docMkLst>
        <pc:docMk/>
      </pc:docMkLst>
      <pc:sldChg chg="modSp mod">
        <pc:chgData name="Viktor Bartoň" userId="4e098eab6bb8bfbb" providerId="LiveId" clId="{72E93C9B-9CBE-4B26-BC0B-E979101EF608}" dt="2026-04-19T19:02:06.790" v="9" actId="20577"/>
        <pc:sldMkLst>
          <pc:docMk/>
          <pc:sldMk cId="992676743" sldId="256"/>
        </pc:sldMkLst>
        <pc:spChg chg="mod">
          <ac:chgData name="Viktor Bartoň" userId="4e098eab6bb8bfbb" providerId="LiveId" clId="{72E93C9B-9CBE-4B26-BC0B-E979101EF608}" dt="2026-04-19T19:02:06.790" v="9" actId="20577"/>
          <ac:spMkLst>
            <pc:docMk/>
            <pc:sldMk cId="992676743" sldId="256"/>
            <ac:spMk id="5" creationId="{19FD492A-FB98-42B9-246F-76720B20403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061AF1-3AA0-A7A6-441A-F79470D613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2E58B06-D055-985B-5FC4-9C931CC6F0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15372CE-5A22-D868-B72E-D484B8822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A462-E8CA-4ABD-A280-8DB495F834BF}" type="datetimeFigureOut">
              <a:rPr lang="cs-CZ" smtClean="0"/>
              <a:t>19.04.2026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D4AFCE5-B88B-E43E-8DF5-FB3788758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FE2FA2B-8BDD-963C-E39A-C8BAAFBA5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7935-17E9-49BC-9162-23D0E3D3B3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3648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645C78-16B3-73DE-A4B3-83AC107D2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8A2F592-13DC-628B-2F3B-0D5B4B75FF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9987C59-3224-BD47-A924-F9BEDB863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A462-E8CA-4ABD-A280-8DB495F834BF}" type="datetimeFigureOut">
              <a:rPr lang="cs-CZ" smtClean="0"/>
              <a:t>19.04.2026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A6DF52-EB27-D06C-9D72-F954DD432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9239864-B4EA-E49A-CFE1-C971C24EB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7935-17E9-49BC-9162-23D0E3D3B3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1616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9442B55-F97A-AD3B-6B61-965903C3E7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2D5C951-A6B0-33ED-83FC-77B3C80523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A570BB-028D-4D25-3A0F-9377DC866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A462-E8CA-4ABD-A280-8DB495F834BF}" type="datetimeFigureOut">
              <a:rPr lang="cs-CZ" smtClean="0"/>
              <a:t>19.04.2026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A568A2D-BC5F-88FC-DD78-D9CA6771D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677D66E-7A28-C2F7-CD78-70908B108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7935-17E9-49BC-9162-23D0E3D3B3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637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B6822E-1D06-AC2D-513F-6890E8AB9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C8A5CD-02D5-FD18-B073-B07A02415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75ACB8-A484-B4C2-322C-97BA0D5CE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A462-E8CA-4ABD-A280-8DB495F834BF}" type="datetimeFigureOut">
              <a:rPr lang="cs-CZ" smtClean="0"/>
              <a:t>19.04.2026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03A085B-68C3-AF6C-A919-AA480C4B6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F8EA173-77C7-E1A7-B3B4-831AD6A31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7935-17E9-49BC-9162-23D0E3D3B3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9955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2209BA-21F4-0ACF-5752-49E67DEB2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FBCCA54-74E0-7AA4-E6C1-CD0F1A0E6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ED1D24E-7C3B-4B43-9106-06898DE15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A462-E8CA-4ABD-A280-8DB495F834BF}" type="datetimeFigureOut">
              <a:rPr lang="cs-CZ" smtClean="0"/>
              <a:t>19.04.2026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1517EC1-C9CD-90A7-4B19-6AB3883EB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26944A6-8963-9436-00E5-24E700E21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7935-17E9-49BC-9162-23D0E3D3B3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7961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4CEB49-BBBE-B7F5-1B77-C10AF60AB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B8DD95-0D80-0F1A-309C-2A7ADFB881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EB1B6E3-B2D0-55AF-0660-6B3B9CAC3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D0E7172-3BFD-28A1-DB48-6E459B28B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A462-E8CA-4ABD-A280-8DB495F834BF}" type="datetimeFigureOut">
              <a:rPr lang="cs-CZ" smtClean="0"/>
              <a:t>19.04.2026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55DCCAE-0C53-0CF0-ECBE-CAF5C5E6F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C3F3498-1B66-18B2-DB2F-9ECEB8D50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7935-17E9-49BC-9162-23D0E3D3B3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5482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2CA7DC-C7EA-B031-27A2-94AA25580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F5FCCCC-281C-189E-DFB2-43AD9AB2B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55EE95E-BA87-B6A6-B51D-47D1EB06D7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3F3983E-C024-8709-B27D-F22BDBB19F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547D98C-3713-965F-EC9A-8FF2CA49AA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DB36158-4CBC-3DB9-3632-2ACB27411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A462-E8CA-4ABD-A280-8DB495F834BF}" type="datetimeFigureOut">
              <a:rPr lang="cs-CZ" smtClean="0"/>
              <a:t>19.04.2026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FD78491-85E6-B2F4-EA68-B52DD7345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6DE4CD2-A96A-2F72-8C95-6AF986452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7935-17E9-49BC-9162-23D0E3D3B3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7835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4DD21E-74E3-7DCC-7CCA-C04A2C1E7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0A52C6F-6D27-D82F-4BBD-CD8368BDD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A462-E8CA-4ABD-A280-8DB495F834BF}" type="datetimeFigureOut">
              <a:rPr lang="cs-CZ" smtClean="0"/>
              <a:t>19.04.2026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9264D02-E366-2C6C-93A2-D1C7B667F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7FEE60D-50B9-0B09-F91F-097732A0D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7935-17E9-49BC-9162-23D0E3D3B3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429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00EF255-5252-61BD-B9E1-46F3DF403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A462-E8CA-4ABD-A280-8DB495F834BF}" type="datetimeFigureOut">
              <a:rPr lang="cs-CZ" smtClean="0"/>
              <a:t>19.04.2026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53FBCE9F-6B9F-51D1-99E8-FC95AE88A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6C76B19-6A59-B9ED-CC38-657CBA15A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7935-17E9-49BC-9162-23D0E3D3B3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0482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016AD3-55D2-0456-094B-D384D5CBE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FBE26CE-CF1C-81FB-6936-F75196EE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3B85497-F7B8-BA7C-C492-9C7697B062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7DD097B-26BC-E021-9281-FF106F7D5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A462-E8CA-4ABD-A280-8DB495F834BF}" type="datetimeFigureOut">
              <a:rPr lang="cs-CZ" smtClean="0"/>
              <a:t>19.04.2026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08C0B2B-0E74-799C-D255-3628AF2CB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2883E01-AC6D-F50D-5235-87C59511E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7935-17E9-49BC-9162-23D0E3D3B3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286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96DFB7-3EB4-932A-7707-62255EEEC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37370D6-C98F-77D5-88BA-AE6171CE4B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A2470C0-092B-D2D5-2B2C-0C46E95AAD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20A6D52-DC79-4EA1-23DA-62CB80BB7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A462-E8CA-4ABD-A280-8DB495F834BF}" type="datetimeFigureOut">
              <a:rPr lang="cs-CZ" smtClean="0"/>
              <a:t>19.04.2026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92BAE2A-2924-77AD-3181-44E76B08F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B1F52AE-0E43-E1E4-48A5-211581FED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07935-17E9-49BC-9162-23D0E3D3B3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3579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B078261-3DD4-93F0-EA11-747B938DD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2D6E9C8-EDAC-D576-BF32-3F8C4DF41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3E45D91-39EF-FD4D-291B-2DFFA2CE83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8CA462-E8CA-4ABD-A280-8DB495F834BF}" type="datetimeFigureOut">
              <a:rPr lang="cs-CZ" smtClean="0"/>
              <a:t>19.04.2026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349AE51-5CCC-2DAD-67E3-C399835C94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A44D768-6E2A-5F7A-FD9B-A8AE2D317B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B07935-17E9-49BC-9162-23D0E3D3B3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0142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cBook Neo 13&quot; CZ 2026 Indigo - MacBook - Hlavní obrázek">
            <a:extLst>
              <a:ext uri="{FF2B5EF4-FFF2-40B4-BE49-F238E27FC236}">
                <a16:creationId xmlns:a16="http://schemas.microsoft.com/office/drawing/2014/main" id="{772B644E-B3A2-F8E4-704F-2EED1EAE1F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99" y="0"/>
            <a:ext cx="5715000" cy="348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enovo Chrome 14M9610 Seashell kovový - Chromebook - Hlavní obrázek">
            <a:extLst>
              <a:ext uri="{FF2B5EF4-FFF2-40B4-BE49-F238E27FC236}">
                <a16:creationId xmlns:a16="http://schemas.microsoft.com/office/drawing/2014/main" id="{D7CB35F8-E392-2A55-B9BB-B80168E2C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9" y="1409700"/>
            <a:ext cx="5715000" cy="415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CAE424EE-19BF-7CB3-C42F-7B5452243FCE}"/>
              </a:ext>
            </a:extLst>
          </p:cNvPr>
          <p:cNvSpPr txBox="1"/>
          <p:nvPr/>
        </p:nvSpPr>
        <p:spPr>
          <a:xfrm>
            <a:off x="1562099" y="150852"/>
            <a:ext cx="4114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6600" dirty="0"/>
              <a:t>V-TEST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9FD492A-FB98-42B9-246F-76720B204035}"/>
              </a:ext>
            </a:extLst>
          </p:cNvPr>
          <p:cNvSpPr txBox="1"/>
          <p:nvPr/>
        </p:nvSpPr>
        <p:spPr>
          <a:xfrm>
            <a:off x="6799385" y="4220307"/>
            <a:ext cx="4630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Notebooky do 17000 Kč</a:t>
            </a:r>
          </a:p>
        </p:txBody>
      </p:sp>
    </p:spTree>
    <p:extLst>
      <p:ext uri="{BB962C8B-B14F-4D97-AF65-F5344CB8AC3E}">
        <p14:creationId xmlns:p14="http://schemas.microsoft.com/office/powerpoint/2010/main" val="992676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enovo Chrome 14M9610 Seashell kovový - Chromebook - Hlavní obrázek">
            <a:extLst>
              <a:ext uri="{FF2B5EF4-FFF2-40B4-BE49-F238E27FC236}">
                <a16:creationId xmlns:a16="http://schemas.microsoft.com/office/drawing/2014/main" id="{03BDE2E3-54C5-D3C7-CF7E-4D84528F7F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7687"/>
            <a:ext cx="5715000" cy="415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E0E69327-13B5-D4D4-1817-4D056A2B36B7}"/>
              </a:ext>
            </a:extLst>
          </p:cNvPr>
          <p:cNvSpPr txBox="1"/>
          <p:nvPr/>
        </p:nvSpPr>
        <p:spPr>
          <a:xfrm>
            <a:off x="5053029" y="1674674"/>
            <a:ext cx="265101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Jednoduše ovladatelný a bezpečný 14" Lenovo Chrome 14M9610 </a:t>
            </a:r>
          </a:p>
          <a:p>
            <a:r>
              <a:rPr lang="cs-CZ" dirty="0"/>
              <a:t>je poháněn procesorem </a:t>
            </a:r>
            <a:r>
              <a:rPr lang="cs-CZ" dirty="0" err="1"/>
              <a:t>Mediatek</a:t>
            </a:r>
            <a:r>
              <a:rPr lang="cs-CZ" dirty="0"/>
              <a:t> </a:t>
            </a:r>
            <a:r>
              <a:rPr lang="cs-CZ" dirty="0" err="1"/>
              <a:t>Kompanio</a:t>
            </a:r>
            <a:r>
              <a:rPr lang="cs-CZ" dirty="0"/>
              <a:t> Ultra 910 </a:t>
            </a:r>
          </a:p>
          <a:p>
            <a:r>
              <a:rPr lang="cs-CZ" dirty="0"/>
              <a:t>a má UFS úložiště s kapacitou 256 GB pro plynulou odezvu systému. </a:t>
            </a:r>
          </a:p>
          <a:p>
            <a:r>
              <a:rPr lang="cs-CZ" dirty="0"/>
              <a:t>S hmotností pouhých 1,17 kg a dlouhou výdrží baterie vás může </a:t>
            </a:r>
          </a:p>
          <a:p>
            <a:r>
              <a:rPr lang="cs-CZ" dirty="0"/>
              <a:t>doprovázet po celý den. Lenovo Chrome 14M9610 nevyžaduje žádné </a:t>
            </a:r>
          </a:p>
          <a:p>
            <a:r>
              <a:rPr lang="cs-CZ" dirty="0"/>
              <a:t>nastavení stačí se přihlásit pomocí účtu Google a můžete začít pracovat.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70464DE-F970-79D4-AF4A-973379FBA52C}"/>
              </a:ext>
            </a:extLst>
          </p:cNvPr>
          <p:cNvSpPr txBox="1"/>
          <p:nvPr/>
        </p:nvSpPr>
        <p:spPr>
          <a:xfrm>
            <a:off x="10668826" y="6600587"/>
            <a:ext cx="15231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000" dirty="0"/>
              <a:t>Zdroj alza.cz UPRAVENÝ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E5BA2EA-FA06-BDD1-8C78-EB36EE54F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842" y="257413"/>
            <a:ext cx="10852320" cy="2505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2696" rIns="317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5400" b="1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Chrome 14M9610 </a:t>
            </a:r>
            <a:r>
              <a:rPr kumimoji="0" lang="cs-CZ" altLang="cs-CZ" sz="5400" b="1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Seashell</a:t>
            </a:r>
            <a:r>
              <a:rPr kumimoji="0" lang="cs-CZ" altLang="cs-CZ" sz="5400" b="1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kovový</a:t>
            </a:r>
          </a:p>
          <a:p>
            <a:pPr lvl="0"/>
            <a:r>
              <a:rPr lang="cs-CZ" altLang="cs-CZ" sz="5400" b="1" dirty="0">
                <a:solidFill>
                  <a:srgbClr val="212121"/>
                </a:solidFill>
                <a:latin typeface="Roboto" panose="02000000000000000000" pitchFamily="2" charset="0"/>
              </a:rPr>
              <a:t>Lenovo</a:t>
            </a:r>
            <a:br>
              <a:rPr kumimoji="0" lang="cs-CZ" altLang="cs-CZ" sz="5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cs-CZ" altLang="cs-CZ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045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MacBook Neo 13&quot; CZ 2026 Indigo - MacBook - Hlavní obrázek">
            <a:extLst>
              <a:ext uri="{FF2B5EF4-FFF2-40B4-BE49-F238E27FC236}">
                <a16:creationId xmlns:a16="http://schemas.microsoft.com/office/drawing/2014/main" id="{905113A8-129C-2CAD-D64A-16BFED7005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71850"/>
            <a:ext cx="5715000" cy="348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2A9042AF-BC28-99B2-1C4C-C84CB981B591}"/>
              </a:ext>
            </a:extLst>
          </p:cNvPr>
          <p:cNvSpPr txBox="1"/>
          <p:nvPr/>
        </p:nvSpPr>
        <p:spPr>
          <a:xfrm>
            <a:off x="5183789" y="251241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cs-CZ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AF72589F-876E-7A58-14E7-3AC62FA47A1D}"/>
              </a:ext>
            </a:extLst>
          </p:cNvPr>
          <p:cNvSpPr txBox="1"/>
          <p:nvPr/>
        </p:nvSpPr>
        <p:spPr>
          <a:xfrm>
            <a:off x="417095" y="392849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6600" b="1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MacBook Neo</a:t>
            </a:r>
            <a:endParaRPr lang="cs-CZ" sz="660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C075C6FD-40C9-D6B4-D918-764DB9C81322}"/>
              </a:ext>
            </a:extLst>
          </p:cNvPr>
          <p:cNvSpPr txBox="1"/>
          <p:nvPr/>
        </p:nvSpPr>
        <p:spPr>
          <a:xfrm>
            <a:off x="417095" y="1500845"/>
            <a:ext cx="1161728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/>
              <a:t>Apple představil</a:t>
            </a:r>
            <a:r>
              <a:rPr lang="cs-CZ" dirty="0"/>
              <a:t> MacBook Neo, úžasný Mac za překvapivou cenu. Má odolný hliníkový plášť a </a:t>
            </a:r>
            <a:r>
              <a:rPr lang="cs-CZ" dirty="0" err="1"/>
              <a:t>Liquid</a:t>
            </a:r>
            <a:r>
              <a:rPr lang="cs-CZ" dirty="0"/>
              <a:t> Retina displej, </a:t>
            </a:r>
          </a:p>
          <a:p>
            <a:r>
              <a:rPr lang="cs-CZ" dirty="0"/>
              <a:t>na kterém ožívá každý detail. Ohromné možnosti pro AI a integrovanou Apple </a:t>
            </a:r>
            <a:r>
              <a:rPr lang="cs-CZ" dirty="0" err="1"/>
              <a:t>Intelligence</a:t>
            </a:r>
            <a:r>
              <a:rPr lang="cs-CZ" dirty="0"/>
              <a:t> připravenou na tvoje výzvy.</a:t>
            </a:r>
            <a:endParaRPr lang="cs-CZ" baseline="30000" dirty="0"/>
          </a:p>
          <a:p>
            <a:r>
              <a:rPr lang="cs-CZ" dirty="0"/>
              <a:t>Podrobnosti v právních výhradách. A celodenní výdrž baterie, co tě podrží od rána do </a:t>
            </a:r>
            <a:r>
              <a:rPr lang="cs-CZ" dirty="0" err="1"/>
              <a:t>večera.</a:t>
            </a:r>
            <a:r>
              <a:rPr lang="cs-CZ" baseline="30000" dirty="0" err="1"/>
              <a:t>◊</a:t>
            </a:r>
            <a:r>
              <a:rPr lang="cs-CZ" dirty="0" err="1"/>
              <a:t>Podrobnosti</a:t>
            </a:r>
            <a:r>
              <a:rPr lang="cs-CZ" dirty="0"/>
              <a:t> v právních </a:t>
            </a:r>
          </a:p>
          <a:p>
            <a:r>
              <a:rPr lang="cs-CZ" dirty="0"/>
              <a:t>výhradách. Tohle je kouzelný nový důvod, proč si Mac zamiluješ. Znovu a znovu. Vítej do rodiny.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36C8B39A-89A1-5359-2650-4C767FECC7E6}"/>
              </a:ext>
            </a:extLst>
          </p:cNvPr>
          <p:cNvSpPr txBox="1"/>
          <p:nvPr/>
        </p:nvSpPr>
        <p:spPr>
          <a:xfrm>
            <a:off x="9512967" y="645676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dirty="0"/>
              <a:t>Zdroj alza.cz UPRAVENÝ</a:t>
            </a:r>
          </a:p>
        </p:txBody>
      </p:sp>
    </p:spTree>
    <p:extLst>
      <p:ext uri="{BB962C8B-B14F-4D97-AF65-F5344CB8AC3E}">
        <p14:creationId xmlns:p14="http://schemas.microsoft.com/office/powerpoint/2010/main" val="4098050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SUS ExpertBook BM BM1503CDA-R516512X Gentle Grey - Notebook - Hlavní obrázek">
            <a:extLst>
              <a:ext uri="{FF2B5EF4-FFF2-40B4-BE49-F238E27FC236}">
                <a16:creationId xmlns:a16="http://schemas.microsoft.com/office/drawing/2014/main" id="{AEF7A711-D1CC-E490-1E89-2BFF3D8F37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316" y="3429000"/>
            <a:ext cx="47625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5D3E07EA-A8B6-F424-F674-9F1BF79B9C55}"/>
              </a:ext>
            </a:extLst>
          </p:cNvPr>
          <p:cNvSpPr txBox="1"/>
          <p:nvPr/>
        </p:nvSpPr>
        <p:spPr>
          <a:xfrm>
            <a:off x="0" y="0"/>
            <a:ext cx="12192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5400" b="1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ASUS </a:t>
            </a:r>
            <a:r>
              <a:rPr lang="cs-CZ" sz="5400" b="1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ExpertBook</a:t>
            </a:r>
            <a:r>
              <a:rPr lang="cs-CZ" sz="5400" b="1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BM BM1503CDA-R516512X </a:t>
            </a:r>
            <a:r>
              <a:rPr lang="cs-CZ" sz="5400" b="1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Gentle</a:t>
            </a:r>
            <a:r>
              <a:rPr lang="cs-CZ" sz="5400" b="1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cs-CZ" sz="5400" b="1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Grey</a:t>
            </a:r>
            <a:endParaRPr lang="cs-CZ" sz="5400" b="1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E6C2001B-AFB3-1F55-C352-D3B04940E0A7}"/>
              </a:ext>
            </a:extLst>
          </p:cNvPr>
          <p:cNvSpPr txBox="1"/>
          <p:nvPr/>
        </p:nvSpPr>
        <p:spPr>
          <a:xfrm>
            <a:off x="128337" y="2218964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ASUS </a:t>
            </a:r>
            <a:r>
              <a:rPr lang="cs-CZ" b="0" i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pře</a:t>
            </a:r>
            <a:r>
              <a:rPr lang="cs-CZ">
                <a:solidFill>
                  <a:srgbClr val="212121"/>
                </a:solidFill>
                <a:latin typeface="Roboto" panose="02000000000000000000" pitchFamily="2" charset="0"/>
              </a:rPr>
              <a:t>dstavil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kompaktní a elegantní patnáctipalcový ASUS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ExpertBook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BM s hmotností pouhých 1,8 kg s novým designem s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Gentle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Grey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provedením a funkcemi umělé inteligence. Kvalitní zabezpečení, účinné chlazení, odolnost na vojenské úrovni a udržitelný design jsou další přednosti notebooku ASUS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ExpertBook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BM BM1503.</a:t>
            </a: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27C19E7-8359-3515-DAD6-831011BFD79E}"/>
              </a:ext>
            </a:extLst>
          </p:cNvPr>
          <p:cNvSpPr txBox="1"/>
          <p:nvPr/>
        </p:nvSpPr>
        <p:spPr>
          <a:xfrm>
            <a:off x="128337" y="3844954"/>
            <a:ext cx="60960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ASUS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ExpertBook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BM má 15,6"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NanoEdge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displejem s 87% poměrem obrazovky k tělu, jasem 300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nitů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a 45% barevným pokrytím NTSC. Díky certifikaci TÜV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Rheinland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a antireflexnímu provedení jsou minimalizovány odrazy a výsledkem je živý obraz i ve světlém prostředí a snížená únava očí při delším používání. Výjimečnou kvalitu reprodukce poskytuje zvuková technologie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Dirac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. Mikrofony efektivně zajišťují čistý a vysoce kvalitní přenos vašeho hlasu.</a:t>
            </a:r>
            <a:endParaRPr lang="cs-CZ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AFFD1184-0F44-12A6-9CEF-FF0BC5358226}"/>
              </a:ext>
            </a:extLst>
          </p:cNvPr>
          <p:cNvSpPr txBox="1"/>
          <p:nvPr/>
        </p:nvSpPr>
        <p:spPr>
          <a:xfrm>
            <a:off x="-64163" y="649211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dirty="0"/>
              <a:t>Zdroj alza.cz UPRAVENÝ</a:t>
            </a:r>
          </a:p>
        </p:txBody>
      </p:sp>
    </p:spTree>
    <p:extLst>
      <p:ext uri="{BB962C8B-B14F-4D97-AF65-F5344CB8AC3E}">
        <p14:creationId xmlns:p14="http://schemas.microsoft.com/office/powerpoint/2010/main" val="1539712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C92E813-35AA-2420-39C9-026D37918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674" y="23518"/>
            <a:ext cx="12192000" cy="110799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it-IT" sz="5400" b="1" dirty="0"/>
              <a:t>Dell Pro 15 Essential PV15250</a:t>
            </a:r>
            <a:b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5" name="Picture 3" descr="Dell Pro 15 Essential PV15250 - Notebook - Hlavní obrázek">
            <a:extLst>
              <a:ext uri="{FF2B5EF4-FFF2-40B4-BE49-F238E27FC236}">
                <a16:creationId xmlns:a16="http://schemas.microsoft.com/office/drawing/2014/main" id="{BEBDAB05-A74F-736F-C2E8-F15420E8EA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727" y="3167357"/>
            <a:ext cx="5715000" cy="366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A2D4281F-0932-69A5-1286-7C5FCC3CFDDF}"/>
              </a:ext>
            </a:extLst>
          </p:cNvPr>
          <p:cNvSpPr txBox="1"/>
          <p:nvPr/>
        </p:nvSpPr>
        <p:spPr>
          <a:xfrm>
            <a:off x="14036" y="1266496"/>
            <a:ext cx="1192129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Dell představuje 14palcový počítač Pro 15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Essential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PV15250 v lehkém a tenkém provedení, poháněný procesorem Intel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Core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i5 1334U, se špičkovým výkonem  a dlouhou výdrží baterie. Upoutá elegantním a ergonomickým designem.</a:t>
            </a:r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CF3C56AC-C960-52E7-F98B-047E543391CB}"/>
              </a:ext>
            </a:extLst>
          </p:cNvPr>
          <p:cNvSpPr txBox="1"/>
          <p:nvPr/>
        </p:nvSpPr>
        <p:spPr>
          <a:xfrm>
            <a:off x="14034" y="2061489"/>
            <a:ext cx="1192129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>
              <a:spcBef>
                <a:spcPts val="1800"/>
              </a:spcBef>
              <a:buNone/>
            </a:pPr>
            <a:r>
              <a:rPr lang="cs-CZ" b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Displej s Full HD rozlišením a elegantním krycím sklem od okraje k okraji nabízí výjimečné interaktivní zážitky ze sledování. Věrné barvy a ostrý obraz zaručuje jas 250 </a:t>
            </a:r>
            <a:r>
              <a:rPr lang="cs-CZ" b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nitů</a:t>
            </a:r>
            <a:r>
              <a:rPr lang="cs-CZ" b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a 45% barevný </a:t>
            </a:r>
            <a:r>
              <a:rPr lang="cs-CZ" b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gamut</a:t>
            </a:r>
            <a:r>
              <a:rPr lang="cs-CZ" b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NTSC. Technologie Dell </a:t>
            </a:r>
            <a:r>
              <a:rPr lang="cs-CZ" b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ComfortView</a:t>
            </a:r>
            <a:r>
              <a:rPr lang="cs-CZ" b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zmírní namáhání očí. Notebook vyniká vynikající kvalitou audio vybavení se dvěma reproduktory.</a:t>
            </a:r>
          </a:p>
          <a:p>
            <a:pPr>
              <a:buNone/>
            </a:pPr>
            <a:br>
              <a:rPr lang="cs-CZ" dirty="0"/>
            </a:br>
            <a:endParaRPr lang="cs-CZ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0923C83A-6771-2CC1-3896-D6A53542C95C}"/>
              </a:ext>
            </a:extLst>
          </p:cNvPr>
          <p:cNvSpPr txBox="1"/>
          <p:nvPr/>
        </p:nvSpPr>
        <p:spPr>
          <a:xfrm>
            <a:off x="48128" y="6450096"/>
            <a:ext cx="63045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dirty="0"/>
              <a:t>Zdroj alza.cz UPRAVENÝ</a:t>
            </a:r>
          </a:p>
        </p:txBody>
      </p:sp>
    </p:spTree>
    <p:extLst>
      <p:ext uri="{BB962C8B-B14F-4D97-AF65-F5344CB8AC3E}">
        <p14:creationId xmlns:p14="http://schemas.microsoft.com/office/powerpoint/2010/main" val="2086363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P 15-fc0980nc Natural Silver - Notebook - Hlavní obrázek">
            <a:extLst>
              <a:ext uri="{FF2B5EF4-FFF2-40B4-BE49-F238E27FC236}">
                <a16:creationId xmlns:a16="http://schemas.microsoft.com/office/drawing/2014/main" id="{9B69FBB9-4CA3-6B31-6840-8E337BC041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2419350"/>
            <a:ext cx="5715000" cy="443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E9B1E1BA-37CA-5B55-F20C-7D687D547B8B}"/>
              </a:ext>
            </a:extLst>
          </p:cNvPr>
          <p:cNvSpPr txBox="1"/>
          <p:nvPr/>
        </p:nvSpPr>
        <p:spPr>
          <a:xfrm>
            <a:off x="304801" y="340713"/>
            <a:ext cx="1207970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5400" b="1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HP 15-fc0980nc Natural Silver</a:t>
            </a:r>
            <a:endParaRPr lang="cs-CZ" sz="540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8BF13DDC-9AD0-759F-1C83-8DAFCCF5C334}"/>
              </a:ext>
            </a:extLst>
          </p:cNvPr>
          <p:cNvSpPr txBox="1"/>
          <p:nvPr/>
        </p:nvSpPr>
        <p:spPr>
          <a:xfrm>
            <a:off x="190500" y="1264043"/>
            <a:ext cx="120015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Notebook HP 15 s tenkým přenosným designem kombinuje spolehlivý výkon a velký displej s minimálním rámečkem. Díky baterii s dlouhou výdrží a Fast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Charge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technologií rychlého nabíjení vám dobře poslouží při zábavě a splnění všech úkolů i v těch nejnáročnějších dnech.*Lokalizace klávesnice může být pouze ilustrativní.</a:t>
            </a: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5A5D0840-B2C6-FE1E-5999-6127FF5DD1BB}"/>
              </a:ext>
            </a:extLst>
          </p:cNvPr>
          <p:cNvSpPr txBox="1"/>
          <p:nvPr/>
        </p:nvSpPr>
        <p:spPr>
          <a:xfrm>
            <a:off x="190500" y="2059037"/>
            <a:ext cx="620027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Full HD antireflexní displej notebooku HP 15 se širokými 178° pozorovacími úhly nabízí křišťálově čistý obraz a antireflexní úpravu, která potlačuje nežádoucí odlesky. Displej se pyšní úzkým 6,5mm rámečkem a 81% poměrem obrazovky k tělu.</a:t>
            </a:r>
            <a:endParaRPr lang="cs-CZ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200B166-39E9-9683-29B0-88259DF683B5}"/>
              </a:ext>
            </a:extLst>
          </p:cNvPr>
          <p:cNvSpPr txBox="1"/>
          <p:nvPr/>
        </p:nvSpPr>
        <p:spPr>
          <a:xfrm>
            <a:off x="176465" y="3429000"/>
            <a:ext cx="620027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Výkonný procesor AMD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Ryzen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7 5825U zvládne bez problémů provoz vašich aplikací. Integrovaný přesný touchpad s podporou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vícedotykových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gest zrychluje procházení obsahem a zvyšuje produktivitu.</a:t>
            </a:r>
            <a:endParaRPr lang="cs-CZ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90E4CD28-5B1F-5273-5937-9F0F51B91EC9}"/>
              </a:ext>
            </a:extLst>
          </p:cNvPr>
          <p:cNvSpPr txBox="1"/>
          <p:nvPr/>
        </p:nvSpPr>
        <p:spPr>
          <a:xfrm>
            <a:off x="176465" y="4510339"/>
            <a:ext cx="620027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Spolehnětet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se na 6,5hodinovou výdrž 41Wh baterie. Duální reproduktory notebooku HP 15 umístěné přímo proti vám nabídnou křišťálově čistý zvuk i při vysoké hlasitosti. Integrovaný mikrofon se softwarem pro redukci šumu poslouží pro kvalitní zvukový záznam.</a:t>
            </a:r>
            <a:endParaRPr lang="cs-CZ" dirty="0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5D4F4CB1-FF8A-DFCF-CB82-ECAF67035E2F}"/>
              </a:ext>
            </a:extLst>
          </p:cNvPr>
          <p:cNvSpPr txBox="1"/>
          <p:nvPr/>
        </p:nvSpPr>
        <p:spPr>
          <a:xfrm>
            <a:off x="-74192" y="6561403"/>
            <a:ext cx="62002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dirty="0"/>
              <a:t>Zdroj alza.cz UPRAVENÝ</a:t>
            </a:r>
          </a:p>
        </p:txBody>
      </p:sp>
    </p:spTree>
    <p:extLst>
      <p:ext uri="{BB962C8B-B14F-4D97-AF65-F5344CB8AC3E}">
        <p14:creationId xmlns:p14="http://schemas.microsoft.com/office/powerpoint/2010/main" val="3279125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Acer Aspire Go 15 Pure Silver (AG15-41P-R1J5) - Notebook - Hlavní obrázek">
            <a:extLst>
              <a:ext uri="{FF2B5EF4-FFF2-40B4-BE49-F238E27FC236}">
                <a16:creationId xmlns:a16="http://schemas.microsoft.com/office/drawing/2014/main" id="{9FE9169E-25A2-B86E-1E4E-534F32499E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9840" y="2514600"/>
            <a:ext cx="57150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3">
            <a:extLst>
              <a:ext uri="{FF2B5EF4-FFF2-40B4-BE49-F238E27FC236}">
                <a16:creationId xmlns:a16="http://schemas.microsoft.com/office/drawing/2014/main" id="{5633B7F3-E831-1DCB-4C17-C809CCFC5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" y="152400"/>
            <a:ext cx="11567160" cy="207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2696" rIns="317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cs-CZ" altLang="cs-CZ" sz="5400" b="1" dirty="0">
                <a:solidFill>
                  <a:srgbClr val="212121"/>
                </a:solidFill>
                <a:latin typeface="Roboto" panose="02000000000000000000" pitchFamily="2" charset="0"/>
              </a:rPr>
              <a:t>Acer </a:t>
            </a:r>
            <a:r>
              <a:rPr lang="cs-CZ" altLang="cs-CZ" sz="5400" b="1" dirty="0" err="1">
                <a:solidFill>
                  <a:srgbClr val="212121"/>
                </a:solidFill>
                <a:latin typeface="Roboto" panose="02000000000000000000" pitchFamily="2" charset="0"/>
              </a:rPr>
              <a:t>a</a:t>
            </a:r>
            <a:r>
              <a:rPr kumimoji="0" lang="cs-CZ" altLang="cs-CZ" sz="5400" b="1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spire</a:t>
            </a:r>
            <a:r>
              <a:rPr kumimoji="0" lang="cs-CZ" altLang="cs-CZ" sz="5400" b="1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Go 15 </a:t>
            </a:r>
            <a:r>
              <a:rPr kumimoji="0" lang="cs-CZ" altLang="cs-CZ" sz="5400" b="1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Pure</a:t>
            </a:r>
            <a:r>
              <a:rPr kumimoji="0" lang="cs-CZ" altLang="cs-CZ" sz="5400" b="1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Silver (AG15-41P-R1J5)</a:t>
            </a:r>
          </a:p>
          <a:p>
            <a:pPr lvl="0"/>
            <a:br>
              <a:rPr kumimoji="0" lang="cs-CZ" altLang="cs-CZ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6FA4F422-22F0-B792-CE3B-7CEEEF24BD58}"/>
              </a:ext>
            </a:extLst>
          </p:cNvPr>
          <p:cNvSpPr txBox="1"/>
          <p:nvPr/>
        </p:nvSpPr>
        <p:spPr>
          <a:xfrm>
            <a:off x="137160" y="4040883"/>
            <a:ext cx="608838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 Výkonný procesor AMD </a:t>
            </a:r>
            <a:r>
              <a:rPr lang="cs-CZ" dirty="0" err="1"/>
              <a:t>Ryzen</a:t>
            </a:r>
            <a:r>
              <a:rPr lang="cs-CZ" dirty="0"/>
              <a:t> 5 7535HS notebooku Acer </a:t>
            </a:r>
            <a:r>
              <a:rPr lang="cs-CZ" dirty="0" err="1"/>
              <a:t>Aspire</a:t>
            </a:r>
            <a:r>
              <a:rPr lang="cs-CZ" dirty="0"/>
              <a:t> Go 15 společně s 16GB operační pamětí si poradí i s náročnými aplikacemi v režimu multitaskingu. Disk SSD M.2 </a:t>
            </a:r>
            <a:r>
              <a:rPr lang="cs-CZ" dirty="0" err="1"/>
              <a:t>PCIe</a:t>
            </a:r>
            <a:r>
              <a:rPr lang="cs-CZ" dirty="0"/>
              <a:t> zajistí rychlý start systému a bleskové načítání aplikací. Pro síťové připojení je na notebooku Acer </a:t>
            </a:r>
            <a:r>
              <a:rPr lang="cs-CZ" dirty="0" err="1"/>
              <a:t>Aspire</a:t>
            </a:r>
            <a:r>
              <a:rPr lang="cs-CZ" dirty="0"/>
              <a:t> Go 15 k dispozici </a:t>
            </a:r>
            <a:r>
              <a:rPr lang="cs-CZ" dirty="0" err="1"/>
              <a:t>WiFi</a:t>
            </a:r>
            <a:r>
              <a:rPr lang="cs-CZ" dirty="0"/>
              <a:t> 6 umožňující vysokorychlostní sdílení souborů a plynulé streamování.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474F8B95-F6EB-D8AE-D734-B0963D49CAB3}"/>
              </a:ext>
            </a:extLst>
          </p:cNvPr>
          <p:cNvSpPr txBox="1"/>
          <p:nvPr/>
        </p:nvSpPr>
        <p:spPr>
          <a:xfrm>
            <a:off x="121920" y="2138166"/>
            <a:ext cx="614934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Acer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Aspire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Go 15 s kvalitní hardwarovou a softwarovou výbavou má všechny důležité vlastnosti potřebné ke zvládnutí všech vašich aktivit. Upoutá elegantním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Pure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Silver provedením s 19,9mm tenkým profilem a hmotností pouhých 1,8 kg. Notebook má registraci EPEAT, využívá k výrobě recyklované plasty a dodává se ve 100% recyklovaných obalových materiálech.</a:t>
            </a:r>
            <a:endParaRPr lang="cs-CZ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7963F9F7-BE61-5741-1D40-A2D439F86A6E}"/>
              </a:ext>
            </a:extLst>
          </p:cNvPr>
          <p:cNvSpPr txBox="1"/>
          <p:nvPr/>
        </p:nvSpPr>
        <p:spPr>
          <a:xfrm>
            <a:off x="0" y="6496872"/>
            <a:ext cx="61521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dirty="0"/>
              <a:t>Zdroj alza.cz UPRAVENÝ</a:t>
            </a:r>
          </a:p>
        </p:txBody>
      </p:sp>
    </p:spTree>
    <p:extLst>
      <p:ext uri="{BB962C8B-B14F-4D97-AF65-F5344CB8AC3E}">
        <p14:creationId xmlns:p14="http://schemas.microsoft.com/office/powerpoint/2010/main" val="3870907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MSI Modern 15 F13MG-828CZ - Notebook - Hlavní obrázek">
            <a:extLst>
              <a:ext uri="{FF2B5EF4-FFF2-40B4-BE49-F238E27FC236}">
                <a16:creationId xmlns:a16="http://schemas.microsoft.com/office/drawing/2014/main" id="{4396D296-E5B0-A3D1-DD00-B44DB86C66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429000"/>
            <a:ext cx="5715000" cy="331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1B122967-6DD7-A2E8-6E9C-8E50CCBBA8C7}"/>
              </a:ext>
            </a:extLst>
          </p:cNvPr>
          <p:cNvSpPr txBox="1"/>
          <p:nvPr/>
        </p:nvSpPr>
        <p:spPr>
          <a:xfrm>
            <a:off x="259080" y="280154"/>
            <a:ext cx="1155192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5400" b="1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MSI </a:t>
            </a:r>
            <a:r>
              <a:rPr lang="cs-CZ" sz="5400" b="1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Modern</a:t>
            </a:r>
            <a:r>
              <a:rPr lang="cs-CZ" sz="5400" b="1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15 F13MG-828CZ</a:t>
            </a:r>
            <a:endParaRPr lang="cs-CZ" sz="540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25511128-C4DB-A842-EC73-A0540C9855D3}"/>
              </a:ext>
            </a:extLst>
          </p:cNvPr>
          <p:cNvSpPr txBox="1"/>
          <p:nvPr/>
        </p:nvSpPr>
        <p:spPr>
          <a:xfrm>
            <a:off x="121920" y="1203484"/>
            <a:ext cx="115519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S výkonem procesoru Intel 13. generace vám MSI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Modern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15 nabízí vše, co potřebujete k efektivní práci i kvalitní zábavě. S lehkým kovovým pouze 19,9mm tenkým šasi s designem broušeného hliníku a s bíle podsvícenou klávesnicí se stane MSI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Modern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15 F13M vaším stylovým společníkem na cestách a výkonným pracantem v kanceláři. Pant se 180stupňovým pantem umožní vždy najít ten nejvýhodnější úhel displeje.</a:t>
            </a: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CE234CCB-A6E5-BB54-3FB7-DD72531BE486}"/>
              </a:ext>
            </a:extLst>
          </p:cNvPr>
          <p:cNvSpPr txBox="1"/>
          <p:nvPr/>
        </p:nvSpPr>
        <p:spPr>
          <a:xfrm>
            <a:off x="121920" y="2266653"/>
            <a:ext cx="1168908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MSI AI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Engine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je schopna poskytovat nové inteligentní funkce a posouvat automatické ladění na zcela novou úroveň. Detekuje uživatelské scénáře a automaticky upravuje nastavení hardwaru pro dosažení nejlepšího výkonu, takže se můžete plně soustředit na tvorbu, práci a zábavu. Režim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Intelligent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Meeting poskytuje 3D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Noise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Reduction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+ technologii AI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Noise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Cancellation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pro vysokou kvalitu </a:t>
            </a:r>
          </a:p>
          <a:p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konferenčních hovorů. S procesorem Intel 13. generace a </a:t>
            </a:r>
          </a:p>
          <a:p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rychlým SSD úložištěm nabídne MSI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Modern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15 nekompromisní </a:t>
            </a:r>
          </a:p>
          <a:p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výkon při současném zpracování více úloh v režimu </a:t>
            </a:r>
          </a:p>
          <a:p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multitaskingu.</a:t>
            </a:r>
            <a:endParaRPr lang="cs-CZ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602D116C-B51D-0EF0-9199-D92719F3C539}"/>
              </a:ext>
            </a:extLst>
          </p:cNvPr>
          <p:cNvSpPr txBox="1"/>
          <p:nvPr/>
        </p:nvSpPr>
        <p:spPr>
          <a:xfrm>
            <a:off x="121920" y="4418201"/>
            <a:ext cx="612648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O ostrý obraz se postará patnáctipalcový Full HD displej se širokými pozorovacími úhly a tenkým rámečkem. Ergonomická bíle podsvícená klávesnice s optimalizovaným 1,5mm zdvihem a citlivou zpětnou vazbou při každém stisknutí klávesy vám nabídne pohodlné psaní.</a:t>
            </a:r>
            <a:endParaRPr lang="cs-CZ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E6345952-0BDC-02C3-526F-960C50F925A3}"/>
              </a:ext>
            </a:extLst>
          </p:cNvPr>
          <p:cNvSpPr txBox="1"/>
          <p:nvPr/>
        </p:nvSpPr>
        <p:spPr>
          <a:xfrm>
            <a:off x="0" y="6507372"/>
            <a:ext cx="6128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dirty="0"/>
              <a:t>Zdroj alza.cz UPRAVENÝ</a:t>
            </a:r>
          </a:p>
        </p:txBody>
      </p:sp>
    </p:spTree>
    <p:extLst>
      <p:ext uri="{BB962C8B-B14F-4D97-AF65-F5344CB8AC3E}">
        <p14:creationId xmlns:p14="http://schemas.microsoft.com/office/powerpoint/2010/main" val="4180483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79C1681-16B0-E5B0-6781-B75A92312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207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2696" rIns="317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5400" b="1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Microsoft </a:t>
            </a:r>
            <a:r>
              <a:rPr kumimoji="0" lang="cs-CZ" altLang="cs-CZ" sz="5400" b="1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Surface</a:t>
            </a:r>
            <a:r>
              <a:rPr kumimoji="0" lang="cs-CZ" altLang="cs-CZ" sz="5400" b="1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Go 4 64GB 8GB </a:t>
            </a:r>
            <a:r>
              <a:rPr kumimoji="0" lang="cs-CZ" altLang="cs-CZ" sz="5400" b="1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Platinum</a:t>
            </a:r>
            <a:endParaRPr kumimoji="0" lang="cs-CZ" altLang="cs-CZ" sz="5400" b="1" i="0" u="none" strike="noStrike" cap="none" normalizeH="0" baseline="0" dirty="0">
              <a:ln>
                <a:noFill/>
              </a:ln>
              <a:solidFill>
                <a:srgbClr val="212121"/>
              </a:solidFill>
              <a:effectLst/>
              <a:latin typeface="Roboto" panose="02000000000000000000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cs-CZ" altLang="cs-CZ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171" name="Picture 3" descr="Microsoft Surface Go 4 64GB 8GB Platinum - Notebook - Hlavní obrázek">
            <a:extLst>
              <a:ext uri="{FF2B5EF4-FFF2-40B4-BE49-F238E27FC236}">
                <a16:creationId xmlns:a16="http://schemas.microsoft.com/office/drawing/2014/main" id="{2F2A7BAD-14B0-9905-E399-42305D0C52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9004" y="4007244"/>
            <a:ext cx="5715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46C55279-56B1-CCBB-046C-F1211F37A7F6}"/>
              </a:ext>
            </a:extLst>
          </p:cNvPr>
          <p:cNvSpPr txBox="1"/>
          <p:nvPr/>
        </p:nvSpPr>
        <p:spPr>
          <a:xfrm>
            <a:off x="0" y="1674674"/>
            <a:ext cx="12192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Kompaktní, pouhých 544 g vážící pracovní notebook a tablet 2 v 1 Microsoft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Surface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Go 4 vám pomůže splnit pracovní úkoly s podporou Windows 11. S tímto notebookem získáte stabilní výkon, pohlcující grafiku a všestrannost v provedení notebooku nebo tabletu. Pro realizaci vašich projektů je připravena dotyková obrazovka s jemným rozlišením.</a:t>
            </a:r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DB29A222-5088-73F3-499D-CC420835DC5C}"/>
              </a:ext>
            </a:extLst>
          </p:cNvPr>
          <p:cNvSpPr txBox="1"/>
          <p:nvPr/>
        </p:nvSpPr>
        <p:spPr>
          <a:xfrm>
            <a:off x="0" y="2746667"/>
            <a:ext cx="12192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Microsoft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Surface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Go 4 je vybaven 4jádrovým procesorem Intel N200 s frekvencí až 3,7 GHz a 8GB rychlou operační pamětí. Full HD+ 10,5" displej s 10bodovým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vícedotykovým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ovládáním je kryt odolným sklem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Corning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Gorilla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Glass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3. Plynulý a ostrý obraz poskytne integrovaná grafická karta Intel UHD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Graphics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. Rychlé načítání aplikací nabízí 64GB UFS úložiště. Čistý zvuk dodají 2W stereofonní reproduktory s technologií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Dolby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Audio. *Lokalizace klávesnice může být pouze ilustrativní. *Klávesnice se prodává samostatně</a:t>
            </a:r>
            <a:endParaRPr lang="cs-CZ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435EEB28-3B7C-AACC-A02D-5E81AA547EE2}"/>
              </a:ext>
            </a:extLst>
          </p:cNvPr>
          <p:cNvSpPr txBox="1"/>
          <p:nvPr/>
        </p:nvSpPr>
        <p:spPr>
          <a:xfrm>
            <a:off x="-2006" y="4083901"/>
            <a:ext cx="635267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Microsoft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Surface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Go 4 dokonale integruje produkty Microsoft Windows. Stále aktuální stav systému můžete zajistit prostřednictvím aplikace Microsoft </a:t>
            </a:r>
            <a:r>
              <a:rPr lang="cs-CZ" b="0" i="0" dirty="0" err="1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Endpoint</a:t>
            </a:r>
            <a:r>
              <a:rPr lang="cs-CZ" b="0" i="0" dirty="0">
                <a:solidFill>
                  <a:srgbClr val="212121"/>
                </a:solidFill>
                <a:effectLst/>
                <a:latin typeface="Roboto" panose="02000000000000000000" pitchFamily="2" charset="0"/>
              </a:rPr>
              <a:t> Manager, která zároveň dokáže omezit přístup pouze k aplikacím, které zákazníci nebo zaměstnanci potřebují. Zajistěte si zálohu na cloudu a chraňte svoje údaje pomocí nejnovějších funkcí systému Windows.</a:t>
            </a:r>
            <a:endParaRPr lang="cs-CZ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FD7F84D9-822C-FF66-F383-0B598658F6E5}"/>
              </a:ext>
            </a:extLst>
          </p:cNvPr>
          <p:cNvSpPr txBox="1"/>
          <p:nvPr/>
        </p:nvSpPr>
        <p:spPr>
          <a:xfrm>
            <a:off x="-18048" y="6504710"/>
            <a:ext cx="63526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dirty="0"/>
              <a:t>Zdroj alza.cz UPRAVENÝ</a:t>
            </a:r>
          </a:p>
        </p:txBody>
      </p:sp>
    </p:spTree>
    <p:extLst>
      <p:ext uri="{BB962C8B-B14F-4D97-AF65-F5344CB8AC3E}">
        <p14:creationId xmlns:p14="http://schemas.microsoft.com/office/powerpoint/2010/main" val="26323325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76</Words>
  <Application>Microsoft Office PowerPoint</Application>
  <PresentationFormat>Širokoúhlá obrazovka</PresentationFormat>
  <Paragraphs>10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Viktor Bartoň</dc:creator>
  <cp:lastModifiedBy>Viktor Bartoň</cp:lastModifiedBy>
  <cp:revision>3</cp:revision>
  <dcterms:created xsi:type="dcterms:W3CDTF">2026-04-18T04:50:25Z</dcterms:created>
  <dcterms:modified xsi:type="dcterms:W3CDTF">2026-04-19T19:02:12Z</dcterms:modified>
</cp:coreProperties>
</file>