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89DE68-EA26-255F-6555-49406EEDC2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3C25567-87BC-3D9F-E2F0-FBB39BF807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8F20B2-F7F4-FBC7-F655-0C02E2186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6006-AC91-4F91-9A6F-24608FBEC5EF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2522863-726D-C140-341F-EBA53E03D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FAA9995-01D2-CEA5-4959-42D0687A3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B69A-9567-4724-B476-6CDB474229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0139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D02C32-6D96-0FF5-B9F4-54C591940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F67894E-0C27-7B31-B2B1-16AFF78E23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3915437-25CF-5259-353F-FB7F97869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6006-AC91-4F91-9A6F-24608FBEC5EF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7508D92-DE5B-8A77-BDAD-F8E0E90B4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B85821A-1C1D-D4B9-17AB-4AD3449CA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B69A-9567-4724-B476-6CDB474229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822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8E47ECE-77FF-81C9-4B7C-EDB4E7F25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3CB294C-3FBF-77B1-C829-0BF910C2D6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1F7A816-F851-C8FE-157F-96B640228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6006-AC91-4F91-9A6F-24608FBEC5EF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D804C6C-AF33-1E8E-6CD4-EC35FC1A1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7E07974-D4F0-0CC2-C4CD-27AB06EBC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B69A-9567-4724-B476-6CDB474229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3961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D14748-DF5E-2C23-E97B-2EB52C5B0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B4CC8A2-3A63-E20F-3194-72A506292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0DA1726-CAC8-1AFF-2A6E-A6967B620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6006-AC91-4F91-9A6F-24608FBEC5EF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4D729C8-C631-0E86-B734-B2E7183A2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BC967A1-30AC-A1FB-21E2-A17D052D2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B69A-9567-4724-B476-6CDB474229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6605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6FA317-2447-B27E-1906-19E5895E1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8975857-5795-17B8-32FD-E4AB37D61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C0652AE-4933-3607-A9F8-8BFD2D227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6006-AC91-4F91-9A6F-24608FBEC5EF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A28C221-A158-3878-DC96-07B82808F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29393B8-F9B3-1961-12BF-CB67D9C51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B69A-9567-4724-B476-6CDB474229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614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E15397-303B-B04C-0836-F39B1155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0B36E83-9497-1EAB-0AF1-88D773094B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E813C18-9FAA-65D4-D0F7-7CEBAD0264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0FF97D7-82FE-4A7E-75A0-1B6D6BD1B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6006-AC91-4F91-9A6F-24608FBEC5EF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9B45DCB-6E15-28F1-B00E-0158B8A4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B2677B5-BED9-5DD2-478F-FA707A18A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B69A-9567-4724-B476-6CDB474229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369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837722-5CB5-BFEE-AB36-39352F49B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46074E0-9E95-EF75-2DDB-7354F5770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993E17F-5129-D220-1C44-5530F783D2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DEFE904-E0F5-5E53-8B78-E60A2B2301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53ED4A98-3DF2-4433-83A0-DC8E938BD9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94D2119-A6F0-2E00-BAB0-704E440B9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6006-AC91-4F91-9A6F-24608FBEC5EF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5D8D7C3-C9FE-E3BB-B27F-336DDEE06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1DE7136-A1DE-2BC6-9EA4-72FEA00D5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B69A-9567-4724-B476-6CDB474229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6284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063537-DF6F-A3A7-DEE8-7FF0CA7C1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565924D-5BCA-7D09-3E75-C48B58025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6006-AC91-4F91-9A6F-24608FBEC5EF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03B6F69-D8C8-4A6E-62AE-90228B39C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AB1488E-4290-0991-4CB9-C412CD809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B69A-9567-4724-B476-6CDB474229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8432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8CA7879-3638-7DEC-2AE6-6200A151D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6006-AC91-4F91-9A6F-24608FBEC5EF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639DD1C-F0D6-39B0-A362-FE4BD714A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0604E2-84C1-D34D-E26A-5A6C859A8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B69A-9567-4724-B476-6CDB474229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3504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906938-03B8-E527-340E-3EEE570A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3CE59B-35AF-E492-A090-A84F7A566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8DF6EE5-B26C-C6BB-3B5F-506E400D15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AB5257A-206E-BEE7-BC57-9E50C1611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6006-AC91-4F91-9A6F-24608FBEC5EF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2B7E525-567F-8462-06F3-35BF86C51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224C80-AE04-3802-E536-87F78199A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B69A-9567-4724-B476-6CDB474229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5272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4F98DC-9470-A78A-4993-6E12C1F35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FDAF72C-61FF-C83B-E563-38289CC9D8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AA2B3FC-465A-A57F-27AA-38438B7BC6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F4FD028-C170-5F68-4BC8-B9BB76F51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86006-AC91-4F91-9A6F-24608FBEC5EF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34D9C33-7EDD-1C96-4C75-E8D0F599A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CFA6437-2F36-F96D-AB17-43BCB025B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B69A-9567-4724-B476-6CDB474229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91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73E7D07-480B-A8A2-4FC3-253A35121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6CD2E63-4C67-5542-9E22-9E13FC6FDE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AB34103-47CF-28BF-991B-A4A0402C32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986006-AC91-4F91-9A6F-24608FBEC5EF}" type="datetimeFigureOut">
              <a:rPr lang="cs-CZ" smtClean="0"/>
              <a:t>24.04.2026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50C81DC-3B98-6BFF-CB19-9AF36B917E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ED9FB6-935E-E7C0-45C9-486AE4A706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E5B69A-9567-4724-B476-6CDB474229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3072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432259-7707-09BD-A801-F432DE85E6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9600" dirty="0"/>
              <a:t>V PŘÍPRAVĚ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077C444-299A-BD5C-B587-A02132C13A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PROSÍME ZKUSTE TO POZDĚJI JEŠTĚ NEMÁME HOTOVO</a:t>
            </a:r>
          </a:p>
        </p:txBody>
      </p:sp>
    </p:spTree>
    <p:extLst>
      <p:ext uri="{BB962C8B-B14F-4D97-AF65-F5344CB8AC3E}">
        <p14:creationId xmlns:p14="http://schemas.microsoft.com/office/powerpoint/2010/main" val="362862363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</Words>
  <Application>Microsoft Office PowerPoint</Application>
  <PresentationFormat>Širokoúhlá obrazovka</PresentationFormat>
  <Paragraphs>2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Motiv Office</vt:lpstr>
      <vt:lpstr>V PŘÍPRAVĚ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Viktor Bartoň</dc:creator>
  <cp:lastModifiedBy>Viktor Bartoň</cp:lastModifiedBy>
  <cp:revision>1</cp:revision>
  <dcterms:created xsi:type="dcterms:W3CDTF">2026-04-24T14:21:50Z</dcterms:created>
  <dcterms:modified xsi:type="dcterms:W3CDTF">2026-04-24T14:23:55Z</dcterms:modified>
</cp:coreProperties>
</file>